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2" r:id="rId3"/>
    <p:sldId id="283" r:id="rId4"/>
    <p:sldId id="382" r:id="rId5"/>
    <p:sldId id="350" r:id="rId6"/>
    <p:sldId id="349" r:id="rId7"/>
    <p:sldId id="281" r:id="rId8"/>
    <p:sldId id="384" r:id="rId9"/>
    <p:sldId id="38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32"/>
  </p:normalViewPr>
  <p:slideViewPr>
    <p:cSldViewPr snapToGrid="0" snapToObjects="1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9C61A-ACB7-2047-AFB1-CE4C2B524FCC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18F06-7627-5B4C-BD69-81EB44A1F4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55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58558A-2A26-CD4B-8AD5-E8C31F03015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93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03078-090B-994A-A9F4-EB8E67891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79D73E-5121-3546-8728-54954F07C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22570A-0FA4-9A47-BBE0-A5D2F89D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BD282D-042F-DA4D-8A13-A4922B79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D01A56-3960-894F-9160-6B7A7716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83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8DB23-3A20-AF4C-8B46-4A549B11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A9BB4D-4569-934A-A452-09D2988BB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A4281E-8653-084A-848B-4989E3B7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ABEECE-A661-8A41-9C54-C0BE37C1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CF3D13-291D-7841-8923-EF0C5620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20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0CA5EB1-D24D-D640-BF7B-14144D590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80BCF2-3814-3241-84AB-7E60A10B4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3FF50D-C547-6346-8EA2-0FFE7206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3E7E15-112A-2344-A35A-3EFB4439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E285F4-3C04-5E46-AC72-B25557D88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05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159E8-F3F8-3843-923E-DBAB4CA94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74E95F-83BE-1141-A9DD-E03496A88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516428-4EC4-BC4E-9B95-EA055C617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EBD1BB-3E5C-BE48-92DE-14038707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F40410-52F7-4640-92F4-6B544BBE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91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65417-F860-F548-9F80-2BB16F7C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FBDBC2-EDC5-954B-B840-2D0CA207D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46CBB1-CFDD-D943-96E4-ACCF13D49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7C5446-A852-9347-B68C-743FFE43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B2E94B-D25A-A941-91EB-CEFF6411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08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B7EA6-19FC-9346-9987-E4D74021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A26648-798D-FF46-BFE1-8F12D3475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77F30A-3D5C-E645-9008-8556AA729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52B428-D7DA-B44C-A111-92626E256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510163-5C20-F145-9BC2-74E28BD65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FFC268-DD44-6B40-88D6-54658F0F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73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2D5B9-A78D-5F4F-A0C4-3739C6657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390CBF9-AB74-A549-BC9D-9B827CA8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E484F1-EB9C-1C48-A86C-64EE082DE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96C311F-B74F-AF44-81D4-4E2083074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ADBE75B-76A9-A448-84B5-FCDC2E41B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11D8D51-0F41-6447-8C96-9471CE3E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F7ADDE7-398A-1A41-B0D8-10DEFC8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DBB13BF-91C2-754C-BB21-807A3D059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54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AC698-F1AF-5948-B73F-6D8C4206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C93847-E657-864E-9371-E388A4327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92C5559-E27E-D84D-B219-B19F41E4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D9965BE-184F-7348-A8A1-32FF803A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725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8FAFC13-95B1-3E45-B960-98A7B1DE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3A8529D-4E2D-C24D-AB31-9825E5E0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9226A9E-AD1E-F04B-8AC9-4DA0F638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94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FEBEB0-5088-6C4A-90DB-9C3295C6B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98C577-303D-8845-9434-FFE68742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070061C-F28C-8C4A-BB3A-EFA68D398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1DCD43-88D7-7F45-B76E-D43F1116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6B4E96-E234-2444-97AA-B7EDFE62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4E0F7F-F307-A34E-A317-33C6FC95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0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620CC-1046-0F44-9107-02241524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B298F44-F1FD-D34E-B0EB-BC4CB4E2B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1477D3-E3ED-7046-830C-AAAB82BA2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CAC593-16B2-074D-AD16-B5BF8499F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1E3BE0-0D84-A846-A559-B474AC55C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CEFCA4-47EB-4740-8844-80567A5C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27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F3FAB8-4C05-9E4A-903E-B779951B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610634-7E21-B84F-8F58-3E811175B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CA5202-A78D-9348-9D7B-7B995877D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C4827-6C0C-2246-8D9E-1170E4AD1219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0F3329-9591-EB4D-ADE2-2A1AA99C0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FBEFAD-D2BF-F548-8337-CA7B6C938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B5B4-0339-074D-9575-A3FD0EA250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7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aNETTuESO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4" descr="Afbeelding met tekst, schoolbord&#10;&#10;Automatisch gegenereerde beschrijving">
            <a:extLst>
              <a:ext uri="{FF2B5EF4-FFF2-40B4-BE49-F238E27FC236}">
                <a16:creationId xmlns:a16="http://schemas.microsoft.com/office/drawing/2014/main" id="{DCFC72E3-BC32-B242-9BC7-2B1EC664B0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CDFCD8-4A74-E046-AA3C-137F58390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nl-NL" sz="4000"/>
              <a:t>Feedback frieds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05128B-F54E-5349-910F-C56FDEDE1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nl-NL" sz="2000" dirty="0"/>
              <a:t>Leerjaar 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887DF1-C7BE-3A44-8EB8-F04A2CB1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Feedback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een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s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tapje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verder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Voetafdrukken">
            <a:extLst>
              <a:ext uri="{FF2B5EF4-FFF2-40B4-BE49-F238E27FC236}">
                <a16:creationId xmlns:a16="http://schemas.microsoft.com/office/drawing/2014/main" id="{D89D65E7-0158-49A6-B345-7ECD3A87C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9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BF919-5464-D842-9A08-0203830BA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nl-NL" sz="7500"/>
              <a:t>Even korte uitleg wat is het nut voor de toekomst?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BC95159F-F018-E542-992C-9B745988A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/>
          </a:bodyPr>
          <a:lstStyle/>
          <a:p>
            <a:pPr algn="l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24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4" descr="Een basketbal die in een basketbalring valt">
            <a:extLst>
              <a:ext uri="{FF2B5EF4-FFF2-40B4-BE49-F238E27FC236}">
                <a16:creationId xmlns:a16="http://schemas.microsoft.com/office/drawing/2014/main" id="{4C474815-3539-49C2-A264-78AB53195F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98" t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45C5E-3C15-A34D-8082-B8AADED23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/>
              <a:t>Oefening baart kunst. We doen het stap voor stap. Leerarrangemneten als hulpmiddelen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868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Color Cover">
            <a:extLst>
              <a:ext uri="{FF2B5EF4-FFF2-40B4-BE49-F238E27FC236}">
                <a16:creationId xmlns:a16="http://schemas.microsoft.com/office/drawing/2014/main" id="{815925C2-A704-4D47-B1C1-3FCA5251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Color Cover">
            <a:extLst>
              <a:ext uri="{FF2B5EF4-FFF2-40B4-BE49-F238E27FC236}">
                <a16:creationId xmlns:a16="http://schemas.microsoft.com/office/drawing/2014/main" id="{01D4315C-C23C-4FD3-98DF-08C29E229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6B47BC-43FD-4C91-8BFF-B41B99A8A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22" name="Color">
              <a:extLst>
                <a:ext uri="{FF2B5EF4-FFF2-40B4-BE49-F238E27FC236}">
                  <a16:creationId xmlns:a16="http://schemas.microsoft.com/office/drawing/2014/main" id="{13038185-AC3C-4595-945F-25311424C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Color">
              <a:extLst>
                <a:ext uri="{FF2B5EF4-FFF2-40B4-BE49-F238E27FC236}">
                  <a16:creationId xmlns:a16="http://schemas.microsoft.com/office/drawing/2014/main" id="{75D51AA0-C095-4650-A361-B294320BF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C0E841E-F7E3-814C-A439-6E6B8C006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nl-NL" sz="4800">
                <a:solidFill>
                  <a:schemeClr val="bg1"/>
                </a:solidFill>
              </a:rPr>
              <a:t>Feedback stap verder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D51076-B192-7344-ABD7-79C3FEE9E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10" y="841247"/>
            <a:ext cx="4484536" cy="5340097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chemeClr val="tx2"/>
                </a:solidFill>
              </a:rPr>
              <a:t>Wat is het wel?</a:t>
            </a:r>
          </a:p>
          <a:p>
            <a:r>
              <a:rPr lang="nl-NL" sz="1800" dirty="0">
                <a:solidFill>
                  <a:schemeClr val="tx2"/>
                </a:solidFill>
              </a:rPr>
              <a:t>Wat is het niet?</a:t>
            </a:r>
          </a:p>
          <a:p>
            <a:r>
              <a:rPr lang="nl-NL" sz="1800" dirty="0">
                <a:solidFill>
                  <a:schemeClr val="tx2"/>
                </a:solidFill>
              </a:rPr>
              <a:t>Welke vormen kennen jullie?</a:t>
            </a:r>
          </a:p>
          <a:p>
            <a:r>
              <a:rPr lang="nl-NL" sz="1800" dirty="0">
                <a:solidFill>
                  <a:schemeClr val="tx2"/>
                </a:solidFill>
              </a:rPr>
              <a:t>Hoe doe je?</a:t>
            </a:r>
          </a:p>
          <a:p>
            <a:r>
              <a:rPr lang="nl-NL" sz="1800" dirty="0">
                <a:solidFill>
                  <a:schemeClr val="tx2"/>
                </a:solidFill>
              </a:rPr>
              <a:t>Waar staat 4G voor?</a:t>
            </a:r>
          </a:p>
          <a:p>
            <a:r>
              <a:rPr lang="nl-NL" sz="1800" dirty="0">
                <a:solidFill>
                  <a:schemeClr val="tx2"/>
                </a:solidFill>
                <a:hlinkClick r:id="rId2"/>
              </a:rPr>
              <a:t>https://youtu.be/DaNETTuESOI</a:t>
            </a:r>
            <a:endParaRPr lang="nl-NL" sz="1800" dirty="0">
              <a:solidFill>
                <a:schemeClr val="tx2"/>
              </a:solidFill>
            </a:endParaRPr>
          </a:p>
          <a:p>
            <a:endParaRPr lang="nl-NL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6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01E31-D674-3448-8203-06193DA76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4 g route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5C2A54CF-235D-3546-8332-B773DE9144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000" r="6159" b="-2"/>
          <a:stretch/>
        </p:blipFill>
        <p:spPr>
          <a:xfrm>
            <a:off x="951882" y="965595"/>
            <a:ext cx="5632217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9398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387228-73E2-4643-A698-B01F79EA8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60" y="5279511"/>
            <a:ext cx="9681882" cy="739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Planning </a:t>
            </a:r>
            <a:r>
              <a:rPr lang="en-US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3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afspraken</a:t>
            </a:r>
            <a:endParaRPr lang="en-US" sz="3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F3D39374-8505-914E-8C15-46DCF5E40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324662"/>
              </p:ext>
            </p:extLst>
          </p:nvPr>
        </p:nvGraphicFramePr>
        <p:xfrm>
          <a:off x="371475" y="485776"/>
          <a:ext cx="11197439" cy="4429326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833121241"/>
                    </a:ext>
                  </a:extLst>
                </a:gridCol>
                <a:gridCol w="2526252">
                  <a:extLst>
                    <a:ext uri="{9D8B030D-6E8A-4147-A177-3AD203B41FA5}">
                      <a16:colId xmlns:a16="http://schemas.microsoft.com/office/drawing/2014/main" val="980461082"/>
                    </a:ext>
                  </a:extLst>
                </a:gridCol>
                <a:gridCol w="2419579">
                  <a:extLst>
                    <a:ext uri="{9D8B030D-6E8A-4147-A177-3AD203B41FA5}">
                      <a16:colId xmlns:a16="http://schemas.microsoft.com/office/drawing/2014/main" val="1179680360"/>
                    </a:ext>
                  </a:extLst>
                </a:gridCol>
                <a:gridCol w="1771484">
                  <a:extLst>
                    <a:ext uri="{9D8B030D-6E8A-4147-A177-3AD203B41FA5}">
                      <a16:colId xmlns:a16="http://schemas.microsoft.com/office/drawing/2014/main" val="3548986297"/>
                    </a:ext>
                  </a:extLst>
                </a:gridCol>
                <a:gridCol w="3794324">
                  <a:extLst>
                    <a:ext uri="{9D8B030D-6E8A-4147-A177-3AD203B41FA5}">
                      <a16:colId xmlns:a16="http://schemas.microsoft.com/office/drawing/2014/main" val="3377731333"/>
                    </a:ext>
                  </a:extLst>
                </a:gridCol>
              </a:tblGrid>
              <a:tr h="358986">
                <a:tc>
                  <a:txBody>
                    <a:bodyPr/>
                    <a:lstStyle/>
                    <a:p>
                      <a:r>
                        <a:rPr lang="nl-NL" sz="1400" b="0" cap="none" spc="0" dirty="0">
                          <a:solidFill>
                            <a:schemeClr val="bg1"/>
                          </a:solidFill>
                          <a:effectLst/>
                        </a:rPr>
                        <a:t>Week</a:t>
                      </a:r>
                      <a:endParaRPr lang="nl-NL" sz="14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0" cap="none" spc="0"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  <a:endParaRPr lang="nl-NL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0" cap="none" spc="0">
                          <a:solidFill>
                            <a:schemeClr val="bg1"/>
                          </a:solidFill>
                          <a:effectLst/>
                        </a:rPr>
                        <a:t>Uitleg</a:t>
                      </a:r>
                      <a:endParaRPr lang="nl-NL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0" cap="none" spc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nl-NL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0" cap="none" spc="0">
                          <a:solidFill>
                            <a:schemeClr val="bg1"/>
                          </a:solidFill>
                          <a:effectLst/>
                        </a:rPr>
                        <a:t>Behandeling feedback friends</a:t>
                      </a:r>
                      <a:endParaRPr lang="nl-NL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91735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Introductie, werkwijze en planning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564176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1 analyse 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Tijdens lessen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10-12-2021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497014"/>
                  </a:ext>
                </a:extLst>
              </a:tr>
              <a:tr h="535952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1 analyse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1-12 bespreken we het doel van het LA en bespreken we welke andere modellen je kunt adviseren voor de analyse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7499845"/>
                  </a:ext>
                </a:extLst>
              </a:tr>
              <a:tr h="535952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2 ecologische en sociale impact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Tijdens de lessen nieuwe economie 8-12-2021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23-12-2021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08001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3 vanuit de specialisaties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Expertles 15-12-2021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14-01-2021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136069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4 BMC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IBS lessen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14-01-2021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47789"/>
                  </a:ext>
                </a:extLst>
              </a:tr>
              <a:tr h="535952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2 ecologische en sociale impact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12-01-2021 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181589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3 vanuit de specialisaties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20-01-2021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83455"/>
                  </a:ext>
                </a:extLst>
              </a:tr>
              <a:tr h="358986"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LA 4 BMC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19-01-2021</a:t>
                      </a:r>
                      <a:endParaRPr lang="nl-NL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629" marR="52863" marT="70484" marB="7048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720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15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C417A0-95A2-F840-9E56-0E1684E7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Niveau van de feedback: </a:t>
            </a:r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983957-28BF-9A4C-87DE-0E9CBA187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/>
              <a:t>Nieuwe informatie die gebruikt kan worden om het product inhoudelijk aan te vullen.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127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D074BBA-C5B3-5B45-B594-47ABA534B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3700" dirty="0">
                <a:solidFill>
                  <a:srgbClr val="FFFFFF"/>
                </a:solidFill>
              </a:rPr>
              <a:t>Reflectieverslag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jdelijke aanduiding voor inhoud 2">
            <a:extLst>
              <a:ext uri="{FF2B5EF4-FFF2-40B4-BE49-F238E27FC236}">
                <a16:creationId xmlns:a16="http://schemas.microsoft.com/office/drawing/2014/main" id="{068D46C9-6F75-BF4C-92AE-5C858C90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/>
              <a:t>Je maakt alle leerarrangementen</a:t>
            </a:r>
          </a:p>
          <a:p>
            <a:r>
              <a:rPr lang="nl-NL"/>
              <a:t>Je geeft feedback in je feedbackgroepje</a:t>
            </a:r>
          </a:p>
          <a:p>
            <a:r>
              <a:rPr lang="nl-NL"/>
              <a:t>Je doet actief mee in het feedback proces</a:t>
            </a:r>
          </a:p>
          <a:p>
            <a:r>
              <a:rPr lang="nl-NL"/>
              <a:t>Je schrijft een reflectie aan het einde van de periode over het feedback geven in jouw groep. Hiervoor is een format beschikbaar.</a:t>
            </a:r>
          </a:p>
          <a:p>
            <a:r>
              <a:rPr lang="nl-NL"/>
              <a:t>Je plaatst de reflectie in Teams</a:t>
            </a:r>
          </a:p>
        </p:txBody>
      </p:sp>
    </p:spTree>
    <p:extLst>
      <p:ext uri="{BB962C8B-B14F-4D97-AF65-F5344CB8AC3E}">
        <p14:creationId xmlns:p14="http://schemas.microsoft.com/office/powerpoint/2010/main" val="29486478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252</Words>
  <Application>Microsoft Macintosh PowerPoint</Application>
  <PresentationFormat>Breedbeeld</PresentationFormat>
  <Paragraphs>73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Feedback frieds</vt:lpstr>
      <vt:lpstr>Feedback een stapje verder</vt:lpstr>
      <vt:lpstr>Even korte uitleg wat is het nut voor de toekomst?</vt:lpstr>
      <vt:lpstr>Oefening baart kunst. We doen het stap voor stap. Leerarrangemneten als hulpmiddelen</vt:lpstr>
      <vt:lpstr>Feedback stap verder</vt:lpstr>
      <vt:lpstr>4 g route </vt:lpstr>
      <vt:lpstr>Planning en afspraken</vt:lpstr>
      <vt:lpstr>Niveau van de feedback: </vt:lpstr>
      <vt:lpstr>Reflectieverslag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frieds</dc:title>
  <dc:creator>Mariska de Rouw</dc:creator>
  <cp:lastModifiedBy>Mariska de Rouw</cp:lastModifiedBy>
  <cp:revision>2</cp:revision>
  <dcterms:created xsi:type="dcterms:W3CDTF">2021-11-16T14:21:50Z</dcterms:created>
  <dcterms:modified xsi:type="dcterms:W3CDTF">2021-11-16T14:42:04Z</dcterms:modified>
</cp:coreProperties>
</file>